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86" r:id="rId2"/>
    <p:sldId id="279" r:id="rId3"/>
    <p:sldId id="283" r:id="rId4"/>
    <p:sldId id="280" r:id="rId5"/>
    <p:sldId id="281" r:id="rId6"/>
    <p:sldId id="261" r:id="rId7"/>
    <p:sldId id="264" r:id="rId8"/>
    <p:sldId id="265" r:id="rId9"/>
    <p:sldId id="266" r:id="rId10"/>
    <p:sldId id="276" r:id="rId11"/>
    <p:sldId id="289" r:id="rId12"/>
    <p:sldId id="290" r:id="rId13"/>
    <p:sldId id="291" r:id="rId14"/>
    <p:sldId id="267" r:id="rId15"/>
    <p:sldId id="287" r:id="rId16"/>
    <p:sldId id="268" r:id="rId17"/>
    <p:sldId id="288" r:id="rId18"/>
    <p:sldId id="277" r:id="rId19"/>
    <p:sldId id="271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00" autoAdjust="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28"/>
    </p:cViewPr>
  </p:sorterViewPr>
  <p:notesViewPr>
    <p:cSldViewPr>
      <p:cViewPr varScale="1">
        <p:scale>
          <a:sx n="56" d="100"/>
          <a:sy n="56" d="100"/>
        </p:scale>
        <p:origin x="-262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52EFC-55C5-4A7B-A7D6-98733E88004F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D5597-F500-45B0-8037-22D0ACD84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4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en-v-shkole.ru/problemy-perehodnogo-vozrasta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32656"/>
              <a:ext cx="8175625" cy="193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83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00" y="1268760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89541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lvl="0" indent="269875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Желание сделать удачное фото там, где до этого никто не бывал, приводит человека в состояние, близкое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игроманам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как ощущение крупного выигрыша. Неудачи лишь раззадоривают любителей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полностью отключают инстинкт самосохранения. Отсюда экстремальные желания сфотографироваться на крыше, в полете и т.д.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91411"/>
            <a:ext cx="3240360" cy="23709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fresher.ru/manager_content/images2/ekstremalnye-selfi/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090452" cy="24173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04" y="188640"/>
            <a:ext cx="896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  если у ребенка занижена самооценка, жизнь его однообразна и скучна, тогда основным занятием становится общение с виртуальными друзьями. Вы обращали  внимание на неестественно радостные и счастливые лица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многих подростков?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стараются всему миру показать, какая «крутая» у них жизнь, и как она богата приключениями. Это и заставляет их лезть на крыши электричек и недостроенных домов. И возбуждение, которое они при этом испытывают, сродни наркотическому.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img2.ruspoki.tvnet.lv/upload/articles/95/9501/images/_origin_Shkolota-takaja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99178"/>
            <a:ext cx="3444900" cy="2583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-fotki.yandex.ru/get/6413/30603496.e/0_9b25d_88abaa13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51434"/>
            <a:ext cx="3663298" cy="24505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069" y="332656"/>
            <a:ext cx="8784976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Конечно, в этом есть и вина взрослых. Как часто родители чрезмерно увлекаются наставлениями и критическими замечаниями по поводу внешности и поступков своих детей. Но в период взросления подросткам нужно совсем другое. Они хотят, чтобы их понимали и принимали такими, какие они есть. И пусть они не чемпионы и не победители международных конкурсов, но каждый подросток — неповторимая личность, которую нужно уважать.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3078" name="Picture 6" descr="http://youcanbebetter.ru/wp-content/uploads/2013/11/lyubov_podrostkov4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240360" cy="23756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3-tub-ru.yandex.net/i?id=264c7ff427afe96234adb5f983ec2efd&amp;n=33&amp;h=190&amp;w=2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54" y="4354977"/>
            <a:ext cx="3362697" cy="22417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213" y="260647"/>
            <a:ext cx="8693986" cy="361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Постоянное внимание и искренняя заинтересованность в делах и жизни сына или дочери помогут родителям вовремя понять их и ненавязчивыми советами оградить от бездумных и рискованных поступков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Ведь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подростковый возраст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не напрасно считается сложным. Это переход от безоблачного детства к почти взрослой жизни, в которой нашему ребенку придется брать на себя ответственность не только за собственную жизнь, но и жизни других людей.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im1-tub-ru.yandex.net/i?id=df151f8322e9beaaaf707fec12c5c6c7&amp;n=33&amp;h=190&amp;w=2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9" y="4297447"/>
            <a:ext cx="3882328" cy="22869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92" y="4297447"/>
            <a:ext cx="3456384" cy="22869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8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7" y="1340768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008" y="239476"/>
            <a:ext cx="9397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 algn="ctr">
              <a:spcAft>
                <a:spcPts val="0"/>
              </a:spcAft>
            </a:pPr>
            <a:r>
              <a:rPr lang="ru-RU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r>
              <a:rPr lang="en-US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-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болезнь: научные исследования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8317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Существует много разногласий между учёными стран мира по поводу вроде как безобидного фотографирования себя. Но обратили внимание на него лучшие умы не только из-за популярности слова и самого снимка в обществе, а из-за появления жертв среди подростков, желающих сделать экстремальное фото</a:t>
            </a: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180340" marR="269875" indent="269875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67" y="3599373"/>
            <a:ext cx="3622952" cy="24206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54688"/>
            <a:ext cx="3084513" cy="23653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3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00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lvl="0" indent="269875" algn="ctr"/>
            <a:r>
              <a:rPr lang="ru-RU" sz="3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r>
              <a:rPr lang="en-US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-болезнь: научные исследования</a:t>
            </a:r>
            <a:endParaRPr lang="ru-RU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000" y="811689"/>
            <a:ext cx="86334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lvl="0" indent="269875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Исследования привели к выводу, что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это проявление эксгибиционизма и эгоцентризма. Люди, испытывающие страсть к постоянному фотографированию себя, а после выставлению на обозрение обществу, имеют однозначно психические расстройства и низкий уровень самоуважения. С каждым днем людей, страдающих от зависимости от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становится все больше.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55" y="4178544"/>
            <a:ext cx="3437500" cy="220553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477938" cy="21481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68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конечная звезда 3"/>
          <p:cNvSpPr/>
          <p:nvPr/>
        </p:nvSpPr>
        <p:spPr>
          <a:xfrm>
            <a:off x="1030992" y="1138300"/>
            <a:ext cx="6624736" cy="5301479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http://www.trkbratsk.nichost.ru/i/news/143877633121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7794" y="298732"/>
            <a:ext cx="4896544" cy="313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Прямоугольник 2"/>
          <p:cNvSpPr/>
          <p:nvPr/>
        </p:nvSpPr>
        <p:spPr>
          <a:xfrm>
            <a:off x="520591" y="3789040"/>
            <a:ext cx="859712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Американские учёные пришли к выводу, что автопортреты с мобильного телефона, которые регулярно выкладывают в социальных сетях, таких как «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Фейсбук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«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Инстаграм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«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ВКонтакте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«Одноклассники», и других менее известных ресурсах, являются привлечением внимания и психическим расстройством.</a:t>
            </a:r>
          </a:p>
        </p:txBody>
      </p:sp>
    </p:spTree>
    <p:extLst>
      <p:ext uri="{BB962C8B-B14F-4D97-AF65-F5344CB8AC3E}">
        <p14:creationId xmlns:p14="http://schemas.microsoft.com/office/powerpoint/2010/main" val="21251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0283" y="9556"/>
            <a:ext cx="9304245" cy="6848443"/>
            <a:chOff x="20283" y="9556"/>
            <a:chExt cx="9304245" cy="6848443"/>
          </a:xfrm>
        </p:grpSpPr>
        <p:pic>
          <p:nvPicPr>
            <p:cNvPr id="3" name="Picture 4" descr="http://sosyalmedya.co/wp-content/uploads/2015/07/selfie-940x47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3" y="9556"/>
              <a:ext cx="9123717" cy="684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79512" y="4653136"/>
              <a:ext cx="91450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54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ДЕЛАЙ БЕЗОПАСНЫЕ СЕЛФИ</a:t>
              </a:r>
            </a:p>
          </p:txBody>
        </p:sp>
        <p:sp>
          <p:nvSpPr>
            <p:cNvPr id="4" name="Нижний колонтитул 1"/>
            <p:cNvSpPr txBox="1">
              <a:spLocks/>
            </p:cNvSpPr>
            <p:nvPr/>
          </p:nvSpPr>
          <p:spPr bwMode="auto">
            <a:xfrm>
              <a:off x="197834" y="6452988"/>
              <a:ext cx="3510069" cy="405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1pPr>
              <a:lvl2pPr marL="742950" indent="-28575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2pPr>
              <a:lvl3pPr marL="11430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3pPr>
              <a:lvl4pPr marL="16002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4pPr>
              <a:lvl5pPr marL="20574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9pPr>
            </a:lstStyle>
            <a:p>
              <a:pPr eaLnBrk="1"/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</a:rPr>
                <a:t>Социальный педагог-Беккер О.А.</a:t>
              </a:r>
              <a:endParaRPr lang="ru-RU" altLang="ru-RU" dirty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4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31" y="626018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https://static36.cmtt.ru/club/4e/76/5d/cfb4a64e023266.jpg"/>
          <p:cNvPicPr/>
          <p:nvPr/>
        </p:nvPicPr>
        <p:blipFill rotWithShape="1">
          <a:blip r:embed="rId3" cstate="print"/>
          <a:srcRect r="50000" b="50000"/>
          <a:stretch/>
        </p:blipFill>
        <p:spPr bwMode="auto">
          <a:xfrm>
            <a:off x="229796" y="169648"/>
            <a:ext cx="3375342" cy="245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378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1"/>
            <a:ext cx="33782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s://static36.cmtt.ru/club/4e/76/5d/cfb4a64e023266.jpg"/>
          <p:cNvPicPr/>
          <p:nvPr/>
        </p:nvPicPr>
        <p:blipFill rotWithShape="1">
          <a:blip r:embed="rId3" cstate="print"/>
          <a:srcRect t="50000" r="50000"/>
          <a:stretch/>
        </p:blipFill>
        <p:spPr bwMode="auto">
          <a:xfrm>
            <a:off x="229796" y="4105381"/>
            <a:ext cx="3375342" cy="245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6425" y="2865484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БЕЗОПАСНЫЕ СЕЛФИ</a:t>
            </a:r>
          </a:p>
        </p:txBody>
      </p:sp>
    </p:spTree>
    <p:extLst>
      <p:ext uri="{BB962C8B-B14F-4D97-AF65-F5344CB8AC3E}">
        <p14:creationId xmlns:p14="http://schemas.microsoft.com/office/powerpoint/2010/main" val="20402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://www.wyllf.ru/uploads/posts/2015-07/1436373863_5.jpg"/>
          <p:cNvPicPr/>
          <p:nvPr/>
        </p:nvPicPr>
        <p:blipFill rotWithShape="1">
          <a:blip r:embed="rId3" cstate="print"/>
          <a:srcRect b="46241"/>
          <a:stretch/>
        </p:blipFill>
        <p:spPr bwMode="auto">
          <a:xfrm>
            <a:off x="224662" y="4221088"/>
            <a:ext cx="3411234" cy="2062718"/>
          </a:xfrm>
          <a:prstGeom prst="rect">
            <a:avLst/>
          </a:prstGeom>
          <a:noFill/>
          <a:ln w="38100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3602815" cy="225121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katushatravel.ru/uploadedFiles/photoalbums/images/big/s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69" y="332655"/>
            <a:ext cx="3674859" cy="220824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ria-express.com/wp-content/uploads/2015/07/Selfi-na-tras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59" y="4148324"/>
            <a:ext cx="3473769" cy="220824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80207" y="2966541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БЕЗОПАСНЫЕ СЕЛФИ</a:t>
            </a:r>
          </a:p>
        </p:txBody>
      </p:sp>
    </p:spTree>
    <p:extLst>
      <p:ext uri="{BB962C8B-B14F-4D97-AF65-F5344CB8AC3E}">
        <p14:creationId xmlns:p14="http://schemas.microsoft.com/office/powerpoint/2010/main" val="35378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659" y="714356"/>
            <a:ext cx="73547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Селфи (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selfie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), </a:t>
            </a:r>
            <a:r>
              <a:rPr lang="ru-RU" sz="3200" b="1" dirty="0">
                <a:latin typeface="Times New Roman" pitchFamily="18" charset="0"/>
                <a:ea typeface="Calibri"/>
                <a:cs typeface="Times New Roman" pitchFamily="18" charset="0"/>
              </a:rPr>
              <a:t>то есть фотографии самих себя, сделанные при помощи мобильного телефона, не имеют ничего общего с обычными снимками. Цель, которую ставят перед собой молодые </a:t>
            </a:r>
            <a:r>
              <a:rPr lang="ru-RU" sz="3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люди, заключается </a:t>
            </a:r>
            <a:r>
              <a:rPr lang="ru-RU" sz="3200" b="1" dirty="0">
                <a:latin typeface="Times New Roman" pitchFamily="18" charset="0"/>
                <a:ea typeface="Calibri"/>
                <a:cs typeface="Times New Roman" pitchFamily="18" charset="0"/>
              </a:rPr>
              <a:t>в том, чтобы выставить себя на суд друзей в социальных сетях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</a:b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2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52" y="980728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16" y="252828"/>
            <a:ext cx="3526972" cy="216806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509"/>
            <a:ext cx="3816424" cy="216103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325"/>
            <a:ext cx="3528392" cy="227515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katushatravel.ru/uploadedFiles/photoalbums/images/big/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16" y="4437509"/>
            <a:ext cx="3526972" cy="215281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3648" y="3327149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БЕЗОПАСНЫЕ СЕЛФИ</a:t>
            </a:r>
          </a:p>
        </p:txBody>
      </p:sp>
    </p:spTree>
    <p:extLst>
      <p:ext uri="{BB962C8B-B14F-4D97-AF65-F5344CB8AC3E}">
        <p14:creationId xmlns:p14="http://schemas.microsoft.com/office/powerpoint/2010/main" val="34745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013"/>
            <a:ext cx="750095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Дело в том, что социальных сетях нужно как можно громче заявлять о себе. 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Быть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заметным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необходимое для существования условие.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Причем не абы как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Фотографии себя любимого всегда тщательно продумываются: для них подбирается красивая поза, и они всегда демонстрируют привлекательную сторону человека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Но в любом случае, смысл существования фотографии в том, чтобы ее увидели и, если возможно, оценили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Нет, это не отдающий нарциссизмом эгоистический жест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Это социальный по своей природе поступок, в котором взгляд и суждение других людей играют первостепенную роль.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Особенно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подростковом возрасте, когда мнение сверстников кажется особенно важным. 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61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327" y="188640"/>
            <a:ext cx="83321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</a:t>
            </a:r>
            <a:r>
              <a:rPr lang="ru-RU" sz="2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селфи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нет ничего общего с обычными фотографиями</a:t>
            </a: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которые мы смотрим, чтобы вспомнить об ушедших прекрасных мгновениях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Их цель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выставить напоказ человека, представить его на суд окружающих. </a:t>
            </a:r>
            <a:endParaRPr lang="ru-RU" sz="2800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это серьезная угроза для самооценки.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Малейшая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критика снимков может стать тяжелейшим ударом. Таким образом, легко понять, почему девушки без ума от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селфи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для них внешность — главное оружие соблазнения. Но это значит, что и угрожающая им опасность тоже больше... </a:t>
            </a:r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796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6602"/>
            <a:ext cx="83529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Так, что же делать? </a:t>
            </a:r>
            <a:endParaRPr lang="ru-RU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Будем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реалистами: комментарии взрослых и специалистов ничего не изменят. 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Молодежи нужно самовыражение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sz="2200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бурный поток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селфи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будет и дальше извергаться в сеть.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Самооценка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формируется внутри человека, а не перед объективом фотоаппарата или экраном компьютера. </a:t>
            </a:r>
            <a:r>
              <a:rPr lang="ru-RU" sz="105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/>
            </a:r>
            <a:br>
              <a:rPr lang="ru-RU" sz="105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9701" y="49231"/>
            <a:ext cx="8676456" cy="429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89535" lvl="0" indent="26924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Мода на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selfie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перевод буквально «сам себя», разновидность автопортрета в фотографировании) вспыхнула в 2011 году и актуальна до сих пор.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180340" marR="89535" lvl="0" indent="26924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погоне за удачным кадром себя любимого люди порой не задумываются о собственной безопасности и подстерегающих психологических проблемах.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180340" marR="89535" lvl="0" indent="26924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 ли страшно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как его малюют? </a:t>
            </a:r>
          </a:p>
          <a:p>
            <a:pPr marL="180340" lvl="0" indent="26924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Попробуем разобраться…</a:t>
            </a:r>
          </a:p>
        </p:txBody>
      </p:sp>
    </p:spTree>
    <p:extLst>
      <p:ext uri="{BB962C8B-B14F-4D97-AF65-F5344CB8AC3E}">
        <p14:creationId xmlns:p14="http://schemas.microsoft.com/office/powerpoint/2010/main" val="219992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1030992" y="784936"/>
            <a:ext cx="6624736" cy="5301479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4777" y="188640"/>
            <a:ext cx="7558672" cy="675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Почему люди зависимы от </a:t>
            </a:r>
            <a:r>
              <a:rPr lang="ru-RU" sz="3600" b="1" dirty="0" err="1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селфи</a:t>
            </a:r>
            <a:endParaRPr lang="ru-RU" sz="3600" b="1" dirty="0">
              <a:solidFill>
                <a:srgbClr val="4F81BD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3" name="Рисунок 2" descr="http://i.ytimg.com/vi/b5TIsxpB-uU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3" y="1091834"/>
            <a:ext cx="4277116" cy="292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414908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>
              <a:spcBef>
                <a:spcPts val="500"/>
              </a:spcBef>
              <a:spcAft>
                <a:spcPts val="5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Психологи бьют тревогу. Процентные показатели зависимости от социальных сетей зашкаливают. Все дело в отсутствии адекватной самооценки. Человек, не получающий в реальной жизни необходимую долю общения, заменяет реальных друзей виртуальными. Чем удержать внимание новых знакомых? Конечно, фотографиями.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4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1054450" y="779948"/>
            <a:ext cx="6925384" cy="5301479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7635" y="818135"/>
            <a:ext cx="8892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>
              <a:spcBef>
                <a:spcPts val="500"/>
              </a:spcBef>
              <a:spcAft>
                <a:spcPts val="5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Приложения для обработки фото позволяют выровнять тон лица и прочее, и происходит подмена адекватного мнения о себе: «Какая же я красотка (какой же я красавец)!» Растущие цифры поставленных «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лайков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и «классов» только подливают масла в огонь. Человек становится зависимым от собственной популярности и чужого мнения в считанные секунды. Развивается психологический комплекс нарциссизма, когда самовлюбленность перекрывает все вокруг.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64" y="3890462"/>
            <a:ext cx="3960440" cy="29884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133" y="118256"/>
            <a:ext cx="8608323" cy="6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000"/>
              </a:spcBef>
            </a:pPr>
            <a:r>
              <a:rPr lang="ru-RU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Почему люди зависимы от </a:t>
            </a:r>
            <a:r>
              <a:rPr lang="ru-RU" sz="3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endParaRPr lang="ru-RU" sz="360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3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86858"/>
            <a:ext cx="889248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Как понять, что </a:t>
            </a:r>
            <a:r>
              <a:rPr lang="en-US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человек</a:t>
            </a:r>
            <a:r>
              <a:rPr lang="en-US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 </a:t>
            </a:r>
            <a:r>
              <a:rPr lang="ru-RU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зависим </a:t>
            </a:r>
            <a:r>
              <a:rPr lang="en-US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от </a:t>
            </a:r>
            <a:r>
              <a:rPr lang="ru-RU" sz="3600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endParaRPr lang="ru-RU" sz="360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849" y="1399140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179705">
              <a:spcBef>
                <a:spcPts val="500"/>
              </a:spcBef>
              <a:spcAft>
                <a:spcPts val="500"/>
              </a:spcAft>
              <a:tabLst>
                <a:tab pos="18034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Особенно подвержены увлечению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подростки 11-16 лет и одинокие люди. Судить о мании фотографирования можно, когда человек выкладывает в социальную сеть более 10 фотографий каждые час-два. Все фото, как правило, не отличаются разнообразностью сюжета и представляют собой автопортреты в разных позах и на разных фонах.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storage0.dms.mpinteractiv.ro/media/401/321/5109/12327713/1/cover.jpg?width=950"/>
          <p:cNvPicPr/>
          <p:nvPr/>
        </p:nvPicPr>
        <p:blipFill>
          <a:blip r:embed="rId3" cstate="print"/>
          <a:srcRect l="16465" b="11728"/>
          <a:stretch>
            <a:fillRect/>
          </a:stretch>
        </p:blipFill>
        <p:spPr bwMode="auto">
          <a:xfrm>
            <a:off x="5148064" y="4108768"/>
            <a:ext cx="3572844" cy="230425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4" y="3663793"/>
            <a:ext cx="4374232" cy="31942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3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88640"/>
            <a:ext cx="4378635" cy="675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Чем опасно </a:t>
            </a:r>
            <a:r>
              <a:rPr lang="ru-RU" sz="3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r>
              <a:rPr lang="ru-RU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…</a:t>
            </a:r>
            <a:endParaRPr lang="ru-RU" sz="105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7675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Помимо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существует массовое увлечение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релфи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фотографированием себя со своей собакой/кошкой или любимым человеком. Любителями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релфи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также движет желание выделиться из толпы и выставить свое счастье на всеобщее обозрение. Как результат – людская зависть, негатив и т.д.</a:t>
            </a:r>
          </a:p>
          <a:p>
            <a:pPr marL="180340" marR="269875" indent="269875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3560657"/>
            <a:ext cx="3453813" cy="241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3" y="3585331"/>
            <a:ext cx="4228377" cy="282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6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</TotalTime>
  <Words>938</Words>
  <Application>Microsoft Office PowerPoint</Application>
  <PresentationFormat>Экран (4:3)</PresentationFormat>
  <Paragraphs>44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 Unicode MS</vt:lpstr>
      <vt:lpstr>Arial</vt:lpstr>
      <vt:lpstr>Calibri</vt:lpstr>
      <vt:lpstr>Cambria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cvb</dc:creator>
  <cp:lastModifiedBy>Маша</cp:lastModifiedBy>
  <cp:revision>49</cp:revision>
  <dcterms:created xsi:type="dcterms:W3CDTF">2015-09-23T14:52:33Z</dcterms:created>
  <dcterms:modified xsi:type="dcterms:W3CDTF">2020-01-13T16:17:56Z</dcterms:modified>
</cp:coreProperties>
</file>